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62"/>
  </p:notesMasterIdLst>
  <p:sldIdLst>
    <p:sldId id="256" r:id="rId2"/>
    <p:sldId id="262" r:id="rId3"/>
    <p:sldId id="271" r:id="rId4"/>
    <p:sldId id="393" r:id="rId5"/>
    <p:sldId id="394" r:id="rId6"/>
    <p:sldId id="395" r:id="rId7"/>
    <p:sldId id="344" r:id="rId8"/>
    <p:sldId id="345" r:id="rId9"/>
    <p:sldId id="392" r:id="rId10"/>
    <p:sldId id="387" r:id="rId11"/>
    <p:sldId id="388" r:id="rId12"/>
    <p:sldId id="343" r:id="rId13"/>
    <p:sldId id="273" r:id="rId14"/>
    <p:sldId id="346" r:id="rId15"/>
    <p:sldId id="266" r:id="rId16"/>
    <p:sldId id="267" r:id="rId17"/>
    <p:sldId id="268" r:id="rId18"/>
    <p:sldId id="275" r:id="rId19"/>
    <p:sldId id="269" r:id="rId20"/>
    <p:sldId id="264" r:id="rId21"/>
    <p:sldId id="263" r:id="rId22"/>
    <p:sldId id="265" r:id="rId23"/>
    <p:sldId id="261" r:id="rId24"/>
    <p:sldId id="274" r:id="rId25"/>
    <p:sldId id="389" r:id="rId26"/>
    <p:sldId id="390" r:id="rId27"/>
    <p:sldId id="391" r:id="rId28"/>
    <p:sldId id="350" r:id="rId29"/>
    <p:sldId id="347" r:id="rId30"/>
    <p:sldId id="349" r:id="rId31"/>
    <p:sldId id="348" r:id="rId32"/>
    <p:sldId id="352" r:id="rId33"/>
    <p:sldId id="354" r:id="rId34"/>
    <p:sldId id="355" r:id="rId35"/>
    <p:sldId id="356" r:id="rId36"/>
    <p:sldId id="353" r:id="rId37"/>
    <p:sldId id="360" r:id="rId38"/>
    <p:sldId id="357" r:id="rId39"/>
    <p:sldId id="358" r:id="rId40"/>
    <p:sldId id="359" r:id="rId41"/>
    <p:sldId id="386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1" r:id="rId52"/>
    <p:sldId id="372" r:id="rId53"/>
    <p:sldId id="373" r:id="rId54"/>
    <p:sldId id="374" r:id="rId55"/>
    <p:sldId id="383" r:id="rId56"/>
    <p:sldId id="384" r:id="rId57"/>
    <p:sldId id="380" r:id="rId58"/>
    <p:sldId id="379" r:id="rId59"/>
    <p:sldId id="385" r:id="rId60"/>
    <p:sldId id="270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0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36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0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emf"/><Relationship Id="rId7" Type="http://schemas.openxmlformats.org/officeDocument/2006/relationships/image" Target="../media/image52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tiff"/><Relationship Id="rId11" Type="http://schemas.openxmlformats.org/officeDocument/2006/relationships/image" Target="../media/image55.emf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50.png"/><Relationship Id="rId9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to SNL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851635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491694" y="5271321"/>
            <a:ext cx="366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Next, </a:t>
            </a:r>
            <a:r>
              <a:rPr lang="en-US" dirty="0">
                <a:latin typeface="+mj-lt"/>
              </a:rPr>
              <a:t>integrate by parts and apply </a:t>
            </a:r>
          </a:p>
          <a:p>
            <a:r>
              <a:rPr lang="en-US" dirty="0">
                <a:latin typeface="+mj-lt"/>
              </a:rPr>
              <a:t>Gauss-Divergence: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6073125"/>
            <a:ext cx="280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you see T as T</a:t>
            </a:r>
            <a:r>
              <a:rPr lang="en-US" baseline="30000" dirty="0"/>
              <a:t>h</a:t>
            </a:r>
            <a:r>
              <a:rPr lang="en-US" dirty="0"/>
              <a:t> - the trial space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an alternative approach in which a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>
              <a:buFont typeface="Arial" charset="0"/>
              <a:buChar char="•"/>
            </a:pPr>
            <a:r>
              <a:rPr lang="en-US" dirty="0"/>
              <a:t> On a -1:1 range, +/- </a:t>
            </a:r>
            <a:r>
              <a:rPr lang="en-US" dirty="0" err="1"/>
              <a:t>sqrt</a:t>
            </a:r>
            <a:r>
              <a:rPr lang="en-US" dirty="0"/>
              <a:t>(3)/3</a:t>
            </a:r>
          </a:p>
        </p:txBody>
      </p:sp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77413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79320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/>
          <p:cNvSpPr/>
          <p:nvPr/>
        </p:nvSpPr>
        <p:spPr>
          <a:xfrm>
            <a:off x="3186909" y="545547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the edge-based vertex-centered and FEM is the method known as Control Volume Finite Element ()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</a:t>
            </a:r>
            <a:r>
              <a:rPr lang="en-US" dirty="0" err="1"/>
              <a:t>Heavyside</a:t>
            </a:r>
            <a:r>
              <a:rPr lang="en-US" dirty="0"/>
              <a:t>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riangle 52">
            <a:extLst>
              <a:ext uri="{FF2B5EF4-FFF2-40B4-BE49-F238E27FC236}">
                <a16:creationId xmlns:a16="http://schemas.microsoft.com/office/drawing/2014/main" id="{5DA15E8F-2C1E-2542-B331-B3AEC4B3C67C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1D3DA25A-54C4-2F44-AC9D-FDD4982EE347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487CEEA2-A92D-6E4A-B627-E6DB7071A43E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04CBD8BF-F350-5C48-88F6-C9C077345912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CBE03EDD-C1D9-0644-BE5B-789B577A18D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F975013B-9248-784D-B8D5-5DB644CF6FE0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2A4B3F9A-1879-7F40-AADC-7F58209BC1BE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3CFC855F-5D30-0346-AAA6-C136E912D3B4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gradient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7" y="4085864"/>
            <a:ext cx="2484516" cy="2334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74" y="3881312"/>
            <a:ext cx="1834896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Model PDE for Discretization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870522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4020664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870522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553428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4027990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870522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62935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7258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3363985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630457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3371317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739754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435688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blipFill rotWithShape="0"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678837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f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 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51D1B1-6E3C-EA48-83A7-8CBAB75AC8AA}"/>
              </a:ext>
            </a:extLst>
          </p:cNvPr>
          <p:cNvGrpSpPr/>
          <p:nvPr/>
        </p:nvGrpSpPr>
        <p:grpSpPr>
          <a:xfrm>
            <a:off x="2534194" y="1387922"/>
            <a:ext cx="4075613" cy="3184735"/>
            <a:chOff x="544289" y="1387922"/>
            <a:chExt cx="4075613" cy="3184735"/>
          </a:xfrm>
        </p:grpSpPr>
        <p:sp>
          <p:nvSpPr>
            <p:cNvPr id="6" name="Heart 5">
              <a:extLst>
                <a:ext uri="{FF2B5EF4-FFF2-40B4-BE49-F238E27FC236}">
                  <a16:creationId xmlns:a16="http://schemas.microsoft.com/office/drawing/2014/main" id="{1C31F658-785A-AC4B-B446-DA711B48EF63}"/>
                </a:ext>
              </a:extLst>
            </p:cNvPr>
            <p:cNvSpPr/>
            <p:nvPr/>
          </p:nvSpPr>
          <p:spPr>
            <a:xfrm>
              <a:off x="914400" y="1502228"/>
              <a:ext cx="3342563" cy="2978735"/>
            </a:xfrm>
            <a:prstGeom prst="hear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017906-75E2-CD46-A083-35192EBF14B2}"/>
                </a:ext>
              </a:extLst>
            </p:cNvPr>
            <p:cNvGrpSpPr/>
            <p:nvPr/>
          </p:nvGrpSpPr>
          <p:grpSpPr>
            <a:xfrm>
              <a:off x="544289" y="1387922"/>
              <a:ext cx="4075613" cy="91440"/>
              <a:chOff x="729349" y="1442352"/>
              <a:chExt cx="4075613" cy="9144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F573592-C57B-1347-82BB-DBA24E6F1191}"/>
                  </a:ext>
                </a:extLst>
              </p:cNvPr>
              <p:cNvSpPr/>
              <p:nvPr/>
            </p:nvSpPr>
            <p:spPr>
              <a:xfrm>
                <a:off x="72934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C67408D-F867-0344-B446-BBB944B8AC07}"/>
                  </a:ext>
                </a:extLst>
              </p:cNvPr>
              <p:cNvSpPr/>
              <p:nvPr/>
            </p:nvSpPr>
            <p:spPr>
              <a:xfrm>
                <a:off x="95069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9BD0FDC-972F-1B47-843E-0DECDE9494D1}"/>
                  </a:ext>
                </a:extLst>
              </p:cNvPr>
              <p:cNvSpPr/>
              <p:nvPr/>
            </p:nvSpPr>
            <p:spPr>
              <a:xfrm>
                <a:off x="117203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4C6662-3E2A-934A-ADDB-A54FAD498F76}"/>
                  </a:ext>
                </a:extLst>
              </p:cNvPr>
              <p:cNvSpPr/>
              <p:nvPr/>
            </p:nvSpPr>
            <p:spPr>
              <a:xfrm>
                <a:off x="139337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42105D0-5DE2-4441-A19A-687081BD46F8}"/>
                  </a:ext>
                </a:extLst>
              </p:cNvPr>
              <p:cNvSpPr/>
              <p:nvPr/>
            </p:nvSpPr>
            <p:spPr>
              <a:xfrm>
                <a:off x="161472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AC11E78-5EB5-0549-A061-863D1AB56803}"/>
                  </a:ext>
                </a:extLst>
              </p:cNvPr>
              <p:cNvSpPr/>
              <p:nvPr/>
            </p:nvSpPr>
            <p:spPr>
              <a:xfrm>
                <a:off x="183606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57E8F0F-7C23-8E45-AF8D-2253565DCF97}"/>
                  </a:ext>
                </a:extLst>
              </p:cNvPr>
              <p:cNvSpPr/>
              <p:nvPr/>
            </p:nvSpPr>
            <p:spPr>
              <a:xfrm>
                <a:off x="205740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CD68C-AA43-A14E-898D-08EA61634D17}"/>
                  </a:ext>
                </a:extLst>
              </p:cNvPr>
              <p:cNvSpPr/>
              <p:nvPr/>
            </p:nvSpPr>
            <p:spPr>
              <a:xfrm>
                <a:off x="227875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8DC50CC-4589-7F41-93C9-1767F270C4DA}"/>
                  </a:ext>
                </a:extLst>
              </p:cNvPr>
              <p:cNvSpPr/>
              <p:nvPr/>
            </p:nvSpPr>
            <p:spPr>
              <a:xfrm>
                <a:off x="2500093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7ECF6C8-B4A2-DA47-8261-B38E6AF70019}"/>
                  </a:ext>
                </a:extLst>
              </p:cNvPr>
              <p:cNvSpPr/>
              <p:nvPr/>
            </p:nvSpPr>
            <p:spPr>
              <a:xfrm>
                <a:off x="2721436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DBDC1AC-B416-D948-8D6D-613B08BBCA04}"/>
                  </a:ext>
                </a:extLst>
              </p:cNvPr>
              <p:cNvSpPr/>
              <p:nvPr/>
            </p:nvSpPr>
            <p:spPr>
              <a:xfrm>
                <a:off x="294277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1EDE759-A11C-0546-B0BE-FC394387BDBC}"/>
                  </a:ext>
                </a:extLst>
              </p:cNvPr>
              <p:cNvSpPr/>
              <p:nvPr/>
            </p:nvSpPr>
            <p:spPr>
              <a:xfrm>
                <a:off x="31641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C3F1EC0-8DE5-4542-A3F0-B50AC5A0E077}"/>
                  </a:ext>
                </a:extLst>
              </p:cNvPr>
              <p:cNvSpPr/>
              <p:nvPr/>
            </p:nvSpPr>
            <p:spPr>
              <a:xfrm>
                <a:off x="338546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A3354ED-A6A1-0E4A-9CAA-4E304F122B0A}"/>
                  </a:ext>
                </a:extLst>
              </p:cNvPr>
              <p:cNvSpPr/>
              <p:nvPr/>
            </p:nvSpPr>
            <p:spPr>
              <a:xfrm>
                <a:off x="360680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A59D615-1D66-7E4D-8E87-7D74A12441FF}"/>
                  </a:ext>
                </a:extLst>
              </p:cNvPr>
              <p:cNvSpPr/>
              <p:nvPr/>
            </p:nvSpPr>
            <p:spPr>
              <a:xfrm>
                <a:off x="382815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87CD9B2-C907-CB41-B5DA-2F9806EC7F4A}"/>
                  </a:ext>
                </a:extLst>
              </p:cNvPr>
              <p:cNvSpPr/>
              <p:nvPr/>
            </p:nvSpPr>
            <p:spPr>
              <a:xfrm>
                <a:off x="404949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A5E98D1-FB64-B24E-9CC2-9DA6A1EB8418}"/>
                  </a:ext>
                </a:extLst>
              </p:cNvPr>
              <p:cNvSpPr/>
              <p:nvPr/>
            </p:nvSpPr>
            <p:spPr>
              <a:xfrm>
                <a:off x="427083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F29B163-BF5B-A745-8173-772DC831479A}"/>
                  </a:ext>
                </a:extLst>
              </p:cNvPr>
              <p:cNvSpPr/>
              <p:nvPr/>
            </p:nvSpPr>
            <p:spPr>
              <a:xfrm>
                <a:off x="449218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D145BD6-6E06-D64F-9E60-565E478F6435}"/>
                  </a:ext>
                </a:extLst>
              </p:cNvPr>
              <p:cNvSpPr/>
              <p:nvPr/>
            </p:nvSpPr>
            <p:spPr>
              <a:xfrm>
                <a:off x="47135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33F2EB-E088-B94F-A280-6BF4875790C0}"/>
                </a:ext>
              </a:extLst>
            </p:cNvPr>
            <p:cNvGrpSpPr/>
            <p:nvPr/>
          </p:nvGrpSpPr>
          <p:grpSpPr>
            <a:xfrm>
              <a:off x="544289" y="1790693"/>
              <a:ext cx="4075613" cy="91440"/>
              <a:chOff x="794663" y="1845123"/>
              <a:chExt cx="4075613" cy="9144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924A119-ED8A-DB4C-B501-BC51697998E9}"/>
                  </a:ext>
                </a:extLst>
              </p:cNvPr>
              <p:cNvSpPr/>
              <p:nvPr/>
            </p:nvSpPr>
            <p:spPr>
              <a:xfrm>
                <a:off x="79466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625F075-6E23-EE4F-A4BC-FC4D272B8066}"/>
                  </a:ext>
                </a:extLst>
              </p:cNvPr>
              <p:cNvSpPr/>
              <p:nvPr/>
            </p:nvSpPr>
            <p:spPr>
              <a:xfrm>
                <a:off x="101600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B06376-B4CB-C646-883D-96CEAB3C01A2}"/>
                  </a:ext>
                </a:extLst>
              </p:cNvPr>
              <p:cNvSpPr/>
              <p:nvPr/>
            </p:nvSpPr>
            <p:spPr>
              <a:xfrm>
                <a:off x="123734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49C407-736D-5140-8A13-92BC085EBB29}"/>
                  </a:ext>
                </a:extLst>
              </p:cNvPr>
              <p:cNvSpPr/>
              <p:nvPr/>
            </p:nvSpPr>
            <p:spPr>
              <a:xfrm>
                <a:off x="145869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941B59E-F958-F741-90A6-84183BCDF3F9}"/>
                  </a:ext>
                </a:extLst>
              </p:cNvPr>
              <p:cNvSpPr/>
              <p:nvPr/>
            </p:nvSpPr>
            <p:spPr>
              <a:xfrm>
                <a:off x="168003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948BCD9-A5E1-7540-AB23-8C8915E41D7E}"/>
                  </a:ext>
                </a:extLst>
              </p:cNvPr>
              <p:cNvSpPr/>
              <p:nvPr/>
            </p:nvSpPr>
            <p:spPr>
              <a:xfrm>
                <a:off x="190137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72A1DD-FFB3-334B-9AFF-5FF668B02AEA}"/>
                  </a:ext>
                </a:extLst>
              </p:cNvPr>
              <p:cNvSpPr/>
              <p:nvPr/>
            </p:nvSpPr>
            <p:spPr>
              <a:xfrm>
                <a:off x="212272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ACACCF8-6B5B-7342-B63E-0960AE1CCE57}"/>
                  </a:ext>
                </a:extLst>
              </p:cNvPr>
              <p:cNvSpPr/>
              <p:nvPr/>
            </p:nvSpPr>
            <p:spPr>
              <a:xfrm>
                <a:off x="234406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B90196-32FC-C14A-85F9-FA0403866822}"/>
                  </a:ext>
                </a:extLst>
              </p:cNvPr>
              <p:cNvSpPr/>
              <p:nvPr/>
            </p:nvSpPr>
            <p:spPr>
              <a:xfrm>
                <a:off x="2565407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230D6A-AD88-3247-BD60-8B221A10BCF5}"/>
                  </a:ext>
                </a:extLst>
              </p:cNvPr>
              <p:cNvSpPr/>
              <p:nvPr/>
            </p:nvSpPr>
            <p:spPr>
              <a:xfrm>
                <a:off x="2786750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D83119-C80E-4C4A-BF8D-217FFD6185CB}"/>
                  </a:ext>
                </a:extLst>
              </p:cNvPr>
              <p:cNvSpPr/>
              <p:nvPr/>
            </p:nvSpPr>
            <p:spPr>
              <a:xfrm>
                <a:off x="300809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0A12C47-7F8F-9946-884C-5FC517A86200}"/>
                  </a:ext>
                </a:extLst>
              </p:cNvPr>
              <p:cNvSpPr/>
              <p:nvPr/>
            </p:nvSpPr>
            <p:spPr>
              <a:xfrm>
                <a:off x="32294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19E7AF9-48B6-D542-91B6-68C7E1794FDD}"/>
                  </a:ext>
                </a:extLst>
              </p:cNvPr>
              <p:cNvSpPr/>
              <p:nvPr/>
            </p:nvSpPr>
            <p:spPr>
              <a:xfrm>
                <a:off x="345077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BB9C136-8242-6C43-88A8-450A96BFE32A}"/>
                  </a:ext>
                </a:extLst>
              </p:cNvPr>
              <p:cNvSpPr/>
              <p:nvPr/>
            </p:nvSpPr>
            <p:spPr>
              <a:xfrm>
                <a:off x="367212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39BD285-18E3-414C-8F82-37F6B3E514CC}"/>
                  </a:ext>
                </a:extLst>
              </p:cNvPr>
              <p:cNvSpPr/>
              <p:nvPr/>
            </p:nvSpPr>
            <p:spPr>
              <a:xfrm>
                <a:off x="389346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0354453-ECED-1247-A74F-FE4AC673A269}"/>
                  </a:ext>
                </a:extLst>
              </p:cNvPr>
              <p:cNvSpPr/>
              <p:nvPr/>
            </p:nvSpPr>
            <p:spPr>
              <a:xfrm>
                <a:off x="411480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610655F-2A3B-BA47-8473-F9692289615C}"/>
                  </a:ext>
                </a:extLst>
              </p:cNvPr>
              <p:cNvSpPr/>
              <p:nvPr/>
            </p:nvSpPr>
            <p:spPr>
              <a:xfrm>
                <a:off x="433615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D0E4615-FC4F-C047-A00C-B0D7EA1E57DD}"/>
                  </a:ext>
                </a:extLst>
              </p:cNvPr>
              <p:cNvSpPr/>
              <p:nvPr/>
            </p:nvSpPr>
            <p:spPr>
              <a:xfrm>
                <a:off x="455749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4212EED-4B90-B543-A667-62D50925DC3E}"/>
                  </a:ext>
                </a:extLst>
              </p:cNvPr>
              <p:cNvSpPr/>
              <p:nvPr/>
            </p:nvSpPr>
            <p:spPr>
              <a:xfrm>
                <a:off x="47788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5561581-CE70-3746-93C4-BFD02BF97C88}"/>
                </a:ext>
              </a:extLst>
            </p:cNvPr>
            <p:cNvGrpSpPr/>
            <p:nvPr/>
          </p:nvGrpSpPr>
          <p:grpSpPr>
            <a:xfrm>
              <a:off x="544289" y="2171694"/>
              <a:ext cx="4075613" cy="91440"/>
              <a:chOff x="729349" y="1442352"/>
              <a:chExt cx="4075613" cy="9144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23DF0FE-1A28-A147-9A53-D3B7C2742F14}"/>
                  </a:ext>
                </a:extLst>
              </p:cNvPr>
              <p:cNvSpPr/>
              <p:nvPr/>
            </p:nvSpPr>
            <p:spPr>
              <a:xfrm>
                <a:off x="72934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1C12C4F-3342-9149-AA54-840BF72AE002}"/>
                  </a:ext>
                </a:extLst>
              </p:cNvPr>
              <p:cNvSpPr/>
              <p:nvPr/>
            </p:nvSpPr>
            <p:spPr>
              <a:xfrm>
                <a:off x="95069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DD335F-28D0-5842-8E42-91DC8944D066}"/>
                  </a:ext>
                </a:extLst>
              </p:cNvPr>
              <p:cNvSpPr/>
              <p:nvPr/>
            </p:nvSpPr>
            <p:spPr>
              <a:xfrm>
                <a:off x="117203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D1B7277-FA50-B243-9E18-B6817190A859}"/>
                  </a:ext>
                </a:extLst>
              </p:cNvPr>
              <p:cNvSpPr/>
              <p:nvPr/>
            </p:nvSpPr>
            <p:spPr>
              <a:xfrm>
                <a:off x="139337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851049D-4334-F04B-B71B-CF8BCBE64024}"/>
                  </a:ext>
                </a:extLst>
              </p:cNvPr>
              <p:cNvSpPr/>
              <p:nvPr/>
            </p:nvSpPr>
            <p:spPr>
              <a:xfrm>
                <a:off x="161472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5E4575E-8801-4C4E-9141-2686D050598D}"/>
                  </a:ext>
                </a:extLst>
              </p:cNvPr>
              <p:cNvSpPr/>
              <p:nvPr/>
            </p:nvSpPr>
            <p:spPr>
              <a:xfrm>
                <a:off x="183606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0BFA667-71B8-E94A-AE2F-41FE0105A351}"/>
                  </a:ext>
                </a:extLst>
              </p:cNvPr>
              <p:cNvSpPr/>
              <p:nvPr/>
            </p:nvSpPr>
            <p:spPr>
              <a:xfrm>
                <a:off x="205740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A61D80B-DF7B-F742-B85D-9C67711A32B3}"/>
                  </a:ext>
                </a:extLst>
              </p:cNvPr>
              <p:cNvSpPr/>
              <p:nvPr/>
            </p:nvSpPr>
            <p:spPr>
              <a:xfrm>
                <a:off x="227875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07B482-5C7C-8445-B1C6-CAC0F5AF441A}"/>
                  </a:ext>
                </a:extLst>
              </p:cNvPr>
              <p:cNvSpPr/>
              <p:nvPr/>
            </p:nvSpPr>
            <p:spPr>
              <a:xfrm>
                <a:off x="2500093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7B6AEE4-77C9-9942-B1D2-9B00928F9895}"/>
                  </a:ext>
                </a:extLst>
              </p:cNvPr>
              <p:cNvSpPr/>
              <p:nvPr/>
            </p:nvSpPr>
            <p:spPr>
              <a:xfrm>
                <a:off x="2721436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02EA1DF-4DA8-AB4A-BD03-27BE8E7E7B9F}"/>
                  </a:ext>
                </a:extLst>
              </p:cNvPr>
              <p:cNvSpPr/>
              <p:nvPr/>
            </p:nvSpPr>
            <p:spPr>
              <a:xfrm>
                <a:off x="294277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223E8C3-58BF-BA4C-B986-E0E15F04E3CE}"/>
                  </a:ext>
                </a:extLst>
              </p:cNvPr>
              <p:cNvSpPr/>
              <p:nvPr/>
            </p:nvSpPr>
            <p:spPr>
              <a:xfrm>
                <a:off x="31641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94B7D25-2190-554D-9640-93FB62DD465F}"/>
                  </a:ext>
                </a:extLst>
              </p:cNvPr>
              <p:cNvSpPr/>
              <p:nvPr/>
            </p:nvSpPr>
            <p:spPr>
              <a:xfrm>
                <a:off x="338546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E28E891-792A-D748-A855-313EAC272905}"/>
                  </a:ext>
                </a:extLst>
              </p:cNvPr>
              <p:cNvSpPr/>
              <p:nvPr/>
            </p:nvSpPr>
            <p:spPr>
              <a:xfrm>
                <a:off x="360680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407FC25-0314-CA49-9612-D22448D4524A}"/>
                  </a:ext>
                </a:extLst>
              </p:cNvPr>
              <p:cNvSpPr/>
              <p:nvPr/>
            </p:nvSpPr>
            <p:spPr>
              <a:xfrm>
                <a:off x="382815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083EFEA-081C-3F4C-8E97-001DBB55F752}"/>
                  </a:ext>
                </a:extLst>
              </p:cNvPr>
              <p:cNvSpPr/>
              <p:nvPr/>
            </p:nvSpPr>
            <p:spPr>
              <a:xfrm>
                <a:off x="404949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21FC0CE-98D2-0542-9730-9D892C6D55B1}"/>
                  </a:ext>
                </a:extLst>
              </p:cNvPr>
              <p:cNvSpPr/>
              <p:nvPr/>
            </p:nvSpPr>
            <p:spPr>
              <a:xfrm>
                <a:off x="427083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23E522A-60EC-E949-9604-E528C746E031}"/>
                  </a:ext>
                </a:extLst>
              </p:cNvPr>
              <p:cNvSpPr/>
              <p:nvPr/>
            </p:nvSpPr>
            <p:spPr>
              <a:xfrm>
                <a:off x="449218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E8BE464-AAF6-2B41-82AE-C898798339FA}"/>
                  </a:ext>
                </a:extLst>
              </p:cNvPr>
              <p:cNvSpPr/>
              <p:nvPr/>
            </p:nvSpPr>
            <p:spPr>
              <a:xfrm>
                <a:off x="47135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BCAEBF-314A-6447-901D-D957E1BC65B7}"/>
                </a:ext>
              </a:extLst>
            </p:cNvPr>
            <p:cNvGrpSpPr/>
            <p:nvPr/>
          </p:nvGrpSpPr>
          <p:grpSpPr>
            <a:xfrm>
              <a:off x="544289" y="2574465"/>
              <a:ext cx="4075613" cy="91440"/>
              <a:chOff x="794663" y="1845123"/>
              <a:chExt cx="4075613" cy="9144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297DE1E-C6B6-6148-8073-E266F1EEB263}"/>
                  </a:ext>
                </a:extLst>
              </p:cNvPr>
              <p:cNvSpPr/>
              <p:nvPr/>
            </p:nvSpPr>
            <p:spPr>
              <a:xfrm>
                <a:off x="79466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9590659-34A2-F345-80B8-4C90538632DB}"/>
                  </a:ext>
                </a:extLst>
              </p:cNvPr>
              <p:cNvSpPr/>
              <p:nvPr/>
            </p:nvSpPr>
            <p:spPr>
              <a:xfrm>
                <a:off x="101600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FB15A1D-A577-8E46-A742-6AD48BA4E9DC}"/>
                  </a:ext>
                </a:extLst>
              </p:cNvPr>
              <p:cNvSpPr/>
              <p:nvPr/>
            </p:nvSpPr>
            <p:spPr>
              <a:xfrm>
                <a:off x="123734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D884FF4-D7D5-674E-AEB5-E4573786A47C}"/>
                  </a:ext>
                </a:extLst>
              </p:cNvPr>
              <p:cNvSpPr/>
              <p:nvPr/>
            </p:nvSpPr>
            <p:spPr>
              <a:xfrm>
                <a:off x="145869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8B262FA-C989-0041-B84D-D4A916A4F7AF}"/>
                  </a:ext>
                </a:extLst>
              </p:cNvPr>
              <p:cNvSpPr/>
              <p:nvPr/>
            </p:nvSpPr>
            <p:spPr>
              <a:xfrm>
                <a:off x="168003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ACDBD86-DE1A-EB46-B4B7-570C0DFFDC3D}"/>
                  </a:ext>
                </a:extLst>
              </p:cNvPr>
              <p:cNvSpPr/>
              <p:nvPr/>
            </p:nvSpPr>
            <p:spPr>
              <a:xfrm>
                <a:off x="190137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72F7165-E373-014A-B456-C3A16B579145}"/>
                  </a:ext>
                </a:extLst>
              </p:cNvPr>
              <p:cNvSpPr/>
              <p:nvPr/>
            </p:nvSpPr>
            <p:spPr>
              <a:xfrm>
                <a:off x="212272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DC85EBF-C2D6-784A-A9B7-088B84D35C49}"/>
                  </a:ext>
                </a:extLst>
              </p:cNvPr>
              <p:cNvSpPr/>
              <p:nvPr/>
            </p:nvSpPr>
            <p:spPr>
              <a:xfrm>
                <a:off x="234406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9EF37BC-7CA7-FE47-9BDE-DEC20633982A}"/>
                  </a:ext>
                </a:extLst>
              </p:cNvPr>
              <p:cNvSpPr/>
              <p:nvPr/>
            </p:nvSpPr>
            <p:spPr>
              <a:xfrm>
                <a:off x="2565407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53AB66E-7C21-F749-9555-FE991B7A0719}"/>
                  </a:ext>
                </a:extLst>
              </p:cNvPr>
              <p:cNvSpPr/>
              <p:nvPr/>
            </p:nvSpPr>
            <p:spPr>
              <a:xfrm>
                <a:off x="2786750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B16BEBF-BC72-A94B-A50A-07E3F017B9EB}"/>
                  </a:ext>
                </a:extLst>
              </p:cNvPr>
              <p:cNvSpPr/>
              <p:nvPr/>
            </p:nvSpPr>
            <p:spPr>
              <a:xfrm>
                <a:off x="300809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2CC5F93-0D51-5149-80CB-50734E120E88}"/>
                  </a:ext>
                </a:extLst>
              </p:cNvPr>
              <p:cNvSpPr/>
              <p:nvPr/>
            </p:nvSpPr>
            <p:spPr>
              <a:xfrm>
                <a:off x="32294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F391E7E-E309-B347-8EF5-F6148D408F96}"/>
                  </a:ext>
                </a:extLst>
              </p:cNvPr>
              <p:cNvSpPr/>
              <p:nvPr/>
            </p:nvSpPr>
            <p:spPr>
              <a:xfrm>
                <a:off x="345077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412C305-DB4C-B64F-A21E-DAE56C852963}"/>
                  </a:ext>
                </a:extLst>
              </p:cNvPr>
              <p:cNvSpPr/>
              <p:nvPr/>
            </p:nvSpPr>
            <p:spPr>
              <a:xfrm>
                <a:off x="367212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0E91ED7-EDD0-5648-955D-E1E4C3D85E0C}"/>
                  </a:ext>
                </a:extLst>
              </p:cNvPr>
              <p:cNvSpPr/>
              <p:nvPr/>
            </p:nvSpPr>
            <p:spPr>
              <a:xfrm>
                <a:off x="389346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B5D2C23-84DA-2E49-94E1-3CEDDDECD9BD}"/>
                  </a:ext>
                </a:extLst>
              </p:cNvPr>
              <p:cNvSpPr/>
              <p:nvPr/>
            </p:nvSpPr>
            <p:spPr>
              <a:xfrm>
                <a:off x="411480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57AF855-6018-7C48-AA82-E51E0A8DD521}"/>
                  </a:ext>
                </a:extLst>
              </p:cNvPr>
              <p:cNvSpPr/>
              <p:nvPr/>
            </p:nvSpPr>
            <p:spPr>
              <a:xfrm>
                <a:off x="433615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51C75CC-9342-2146-856C-4CE33E59BCCF}"/>
                  </a:ext>
                </a:extLst>
              </p:cNvPr>
              <p:cNvSpPr/>
              <p:nvPr/>
            </p:nvSpPr>
            <p:spPr>
              <a:xfrm>
                <a:off x="455749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691EC94-47E8-9346-A3E0-AD1028C12135}"/>
                  </a:ext>
                </a:extLst>
              </p:cNvPr>
              <p:cNvSpPr/>
              <p:nvPr/>
            </p:nvSpPr>
            <p:spPr>
              <a:xfrm>
                <a:off x="47788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4B83AC-DECE-2E4E-8159-6BC7AF0F5F16}"/>
                </a:ext>
              </a:extLst>
            </p:cNvPr>
            <p:cNvGrpSpPr/>
            <p:nvPr/>
          </p:nvGrpSpPr>
          <p:grpSpPr>
            <a:xfrm>
              <a:off x="544289" y="2955466"/>
              <a:ext cx="4075613" cy="91440"/>
              <a:chOff x="729349" y="1442352"/>
              <a:chExt cx="4075613" cy="9144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1BB3CE8-029A-C648-B611-8A83A7446E85}"/>
                  </a:ext>
                </a:extLst>
              </p:cNvPr>
              <p:cNvSpPr/>
              <p:nvPr/>
            </p:nvSpPr>
            <p:spPr>
              <a:xfrm>
                <a:off x="72934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D763E37-BA81-3242-9241-187B4C714EA0}"/>
                  </a:ext>
                </a:extLst>
              </p:cNvPr>
              <p:cNvSpPr/>
              <p:nvPr/>
            </p:nvSpPr>
            <p:spPr>
              <a:xfrm>
                <a:off x="95069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B20192D-8964-434D-97BD-26059AF6DFF0}"/>
                  </a:ext>
                </a:extLst>
              </p:cNvPr>
              <p:cNvSpPr/>
              <p:nvPr/>
            </p:nvSpPr>
            <p:spPr>
              <a:xfrm>
                <a:off x="117203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40C6559-2587-0743-9C9D-7102DEB75E2E}"/>
                  </a:ext>
                </a:extLst>
              </p:cNvPr>
              <p:cNvSpPr/>
              <p:nvPr/>
            </p:nvSpPr>
            <p:spPr>
              <a:xfrm>
                <a:off x="139337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F29E8B3-B8F0-3A40-8D4B-18743E372B52}"/>
                  </a:ext>
                </a:extLst>
              </p:cNvPr>
              <p:cNvSpPr/>
              <p:nvPr/>
            </p:nvSpPr>
            <p:spPr>
              <a:xfrm>
                <a:off x="161472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BE75F1E-F29D-0F4D-B7AC-DCD46B9CA3AC}"/>
                  </a:ext>
                </a:extLst>
              </p:cNvPr>
              <p:cNvSpPr/>
              <p:nvPr/>
            </p:nvSpPr>
            <p:spPr>
              <a:xfrm>
                <a:off x="183606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555A615-66C1-C440-841C-8FC84704AE1A}"/>
                  </a:ext>
                </a:extLst>
              </p:cNvPr>
              <p:cNvSpPr/>
              <p:nvPr/>
            </p:nvSpPr>
            <p:spPr>
              <a:xfrm>
                <a:off x="205740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29ECFED-A52B-E84B-B7AD-DD59A37D5434}"/>
                  </a:ext>
                </a:extLst>
              </p:cNvPr>
              <p:cNvSpPr/>
              <p:nvPr/>
            </p:nvSpPr>
            <p:spPr>
              <a:xfrm>
                <a:off x="227875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856AD0A-1708-104F-814E-18710984ACAB}"/>
                  </a:ext>
                </a:extLst>
              </p:cNvPr>
              <p:cNvSpPr/>
              <p:nvPr/>
            </p:nvSpPr>
            <p:spPr>
              <a:xfrm>
                <a:off x="2500093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5185480-52B4-E846-98EA-6FD19B7E6673}"/>
                  </a:ext>
                </a:extLst>
              </p:cNvPr>
              <p:cNvSpPr/>
              <p:nvPr/>
            </p:nvSpPr>
            <p:spPr>
              <a:xfrm>
                <a:off x="2721436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AD9750B-944D-774F-B9F0-A184AD9131C4}"/>
                  </a:ext>
                </a:extLst>
              </p:cNvPr>
              <p:cNvSpPr/>
              <p:nvPr/>
            </p:nvSpPr>
            <p:spPr>
              <a:xfrm>
                <a:off x="294277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29C0F5-BF39-9A4B-ABC6-5784BE26C4B2}"/>
                  </a:ext>
                </a:extLst>
              </p:cNvPr>
              <p:cNvSpPr/>
              <p:nvPr/>
            </p:nvSpPr>
            <p:spPr>
              <a:xfrm>
                <a:off x="31641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F88B7A8-30AF-C244-A0A6-2F60D9500C13}"/>
                  </a:ext>
                </a:extLst>
              </p:cNvPr>
              <p:cNvSpPr/>
              <p:nvPr/>
            </p:nvSpPr>
            <p:spPr>
              <a:xfrm>
                <a:off x="338546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1C1E3AB8-998B-9B49-95BB-D27FCE08D063}"/>
                  </a:ext>
                </a:extLst>
              </p:cNvPr>
              <p:cNvSpPr/>
              <p:nvPr/>
            </p:nvSpPr>
            <p:spPr>
              <a:xfrm>
                <a:off x="360680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0467E9D-33B8-4C48-9F6E-3CD4E1C8D8E2}"/>
                  </a:ext>
                </a:extLst>
              </p:cNvPr>
              <p:cNvSpPr/>
              <p:nvPr/>
            </p:nvSpPr>
            <p:spPr>
              <a:xfrm>
                <a:off x="382815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C0CC841-DB4B-1345-9C34-B9D500EBAB78}"/>
                  </a:ext>
                </a:extLst>
              </p:cNvPr>
              <p:cNvSpPr/>
              <p:nvPr/>
            </p:nvSpPr>
            <p:spPr>
              <a:xfrm>
                <a:off x="404949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1DA6924-2EB7-5F42-B241-43E4B53162A0}"/>
                  </a:ext>
                </a:extLst>
              </p:cNvPr>
              <p:cNvSpPr/>
              <p:nvPr/>
            </p:nvSpPr>
            <p:spPr>
              <a:xfrm>
                <a:off x="427083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FEDD4546-806F-5B4D-8517-32F206D562A3}"/>
                  </a:ext>
                </a:extLst>
              </p:cNvPr>
              <p:cNvSpPr/>
              <p:nvPr/>
            </p:nvSpPr>
            <p:spPr>
              <a:xfrm>
                <a:off x="449218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11BD455-45E1-0F4B-B62E-6435DE4B2A71}"/>
                  </a:ext>
                </a:extLst>
              </p:cNvPr>
              <p:cNvSpPr/>
              <p:nvPr/>
            </p:nvSpPr>
            <p:spPr>
              <a:xfrm>
                <a:off x="47135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924D2FA-F068-A743-B259-E888E37F26FD}"/>
                </a:ext>
              </a:extLst>
            </p:cNvPr>
            <p:cNvGrpSpPr/>
            <p:nvPr/>
          </p:nvGrpSpPr>
          <p:grpSpPr>
            <a:xfrm>
              <a:off x="544289" y="3358237"/>
              <a:ext cx="4075613" cy="91440"/>
              <a:chOff x="794663" y="1845123"/>
              <a:chExt cx="4075613" cy="91440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3C02EFF-7EDE-FD4A-91F0-36B2A903B590}"/>
                  </a:ext>
                </a:extLst>
              </p:cNvPr>
              <p:cNvSpPr/>
              <p:nvPr/>
            </p:nvSpPr>
            <p:spPr>
              <a:xfrm>
                <a:off x="79466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6FAD122-B9C5-7540-A161-0EFCE82E6E0F}"/>
                  </a:ext>
                </a:extLst>
              </p:cNvPr>
              <p:cNvSpPr/>
              <p:nvPr/>
            </p:nvSpPr>
            <p:spPr>
              <a:xfrm>
                <a:off x="101600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4239A35-5478-774E-9A5E-FAD7907898C3}"/>
                  </a:ext>
                </a:extLst>
              </p:cNvPr>
              <p:cNvSpPr/>
              <p:nvPr/>
            </p:nvSpPr>
            <p:spPr>
              <a:xfrm>
                <a:off x="123734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B76699D-CED2-EB4F-80BF-DC29E58A4E68}"/>
                  </a:ext>
                </a:extLst>
              </p:cNvPr>
              <p:cNvSpPr/>
              <p:nvPr/>
            </p:nvSpPr>
            <p:spPr>
              <a:xfrm>
                <a:off x="145869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7E0C7D1-C925-084A-9073-8C0EAC743B53}"/>
                  </a:ext>
                </a:extLst>
              </p:cNvPr>
              <p:cNvSpPr/>
              <p:nvPr/>
            </p:nvSpPr>
            <p:spPr>
              <a:xfrm>
                <a:off x="168003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C38DF2C-0B44-AB4E-85E7-8FB99A3980B3}"/>
                  </a:ext>
                </a:extLst>
              </p:cNvPr>
              <p:cNvSpPr/>
              <p:nvPr/>
            </p:nvSpPr>
            <p:spPr>
              <a:xfrm>
                <a:off x="190137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5B40B0B-8C04-AF41-BC27-0CF474A65C4B}"/>
                  </a:ext>
                </a:extLst>
              </p:cNvPr>
              <p:cNvSpPr/>
              <p:nvPr/>
            </p:nvSpPr>
            <p:spPr>
              <a:xfrm>
                <a:off x="212272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8FB16B7-6657-3D42-85E5-8DF0ED97EFB1}"/>
                  </a:ext>
                </a:extLst>
              </p:cNvPr>
              <p:cNvSpPr/>
              <p:nvPr/>
            </p:nvSpPr>
            <p:spPr>
              <a:xfrm>
                <a:off x="234406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3CA98AB-1D16-814A-9A4D-CBA61AB3CDF1}"/>
                  </a:ext>
                </a:extLst>
              </p:cNvPr>
              <p:cNvSpPr/>
              <p:nvPr/>
            </p:nvSpPr>
            <p:spPr>
              <a:xfrm>
                <a:off x="2565407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A128A1B-F8FA-784B-8109-33040FF9C96A}"/>
                  </a:ext>
                </a:extLst>
              </p:cNvPr>
              <p:cNvSpPr/>
              <p:nvPr/>
            </p:nvSpPr>
            <p:spPr>
              <a:xfrm>
                <a:off x="2786750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39AF418-D2A0-F048-B0C1-F12C3EC2B882}"/>
                  </a:ext>
                </a:extLst>
              </p:cNvPr>
              <p:cNvSpPr/>
              <p:nvPr/>
            </p:nvSpPr>
            <p:spPr>
              <a:xfrm>
                <a:off x="300809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8EFED61-AA61-9A48-B423-EB3EDD1AA248}"/>
                  </a:ext>
                </a:extLst>
              </p:cNvPr>
              <p:cNvSpPr/>
              <p:nvPr/>
            </p:nvSpPr>
            <p:spPr>
              <a:xfrm>
                <a:off x="32294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4F42277-2EAE-CF48-AA65-16C69AAC6C0B}"/>
                  </a:ext>
                </a:extLst>
              </p:cNvPr>
              <p:cNvSpPr/>
              <p:nvPr/>
            </p:nvSpPr>
            <p:spPr>
              <a:xfrm>
                <a:off x="345077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04D93D1-7619-A849-AD02-490249B4CD1E}"/>
                  </a:ext>
                </a:extLst>
              </p:cNvPr>
              <p:cNvSpPr/>
              <p:nvPr/>
            </p:nvSpPr>
            <p:spPr>
              <a:xfrm>
                <a:off x="367212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0424F8EB-46DC-B34F-9757-8A4D308C6EAE}"/>
                  </a:ext>
                </a:extLst>
              </p:cNvPr>
              <p:cNvSpPr/>
              <p:nvPr/>
            </p:nvSpPr>
            <p:spPr>
              <a:xfrm>
                <a:off x="389346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D762209-4D38-3446-943D-4716C18E9FDE}"/>
                  </a:ext>
                </a:extLst>
              </p:cNvPr>
              <p:cNvSpPr/>
              <p:nvPr/>
            </p:nvSpPr>
            <p:spPr>
              <a:xfrm>
                <a:off x="411480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211276A-72EF-174B-9622-00B2EF29F710}"/>
                  </a:ext>
                </a:extLst>
              </p:cNvPr>
              <p:cNvSpPr/>
              <p:nvPr/>
            </p:nvSpPr>
            <p:spPr>
              <a:xfrm>
                <a:off x="433615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7927A5C-48EB-6648-A912-7AAFA65D6D8D}"/>
                  </a:ext>
                </a:extLst>
              </p:cNvPr>
              <p:cNvSpPr/>
              <p:nvPr/>
            </p:nvSpPr>
            <p:spPr>
              <a:xfrm>
                <a:off x="455749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0892A24-412F-9B4F-B33C-9CBD13D59BF1}"/>
                  </a:ext>
                </a:extLst>
              </p:cNvPr>
              <p:cNvSpPr/>
              <p:nvPr/>
            </p:nvSpPr>
            <p:spPr>
              <a:xfrm>
                <a:off x="47788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D8B293A-DF65-E04E-88CE-B4BDC75C3ABF}"/>
                </a:ext>
              </a:extLst>
            </p:cNvPr>
            <p:cNvGrpSpPr/>
            <p:nvPr/>
          </p:nvGrpSpPr>
          <p:grpSpPr>
            <a:xfrm>
              <a:off x="544289" y="3739238"/>
              <a:ext cx="4075613" cy="91440"/>
              <a:chOff x="729349" y="1442352"/>
              <a:chExt cx="4075613" cy="9144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75B516D-F7AB-CA44-97DE-BB3ECCB7B01E}"/>
                  </a:ext>
                </a:extLst>
              </p:cNvPr>
              <p:cNvSpPr/>
              <p:nvPr/>
            </p:nvSpPr>
            <p:spPr>
              <a:xfrm>
                <a:off x="72934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92FE6D2-9797-FE49-A096-03C6EDDA1E66}"/>
                  </a:ext>
                </a:extLst>
              </p:cNvPr>
              <p:cNvSpPr/>
              <p:nvPr/>
            </p:nvSpPr>
            <p:spPr>
              <a:xfrm>
                <a:off x="95069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F93DF09-2057-1344-AEE6-D32900F74A4F}"/>
                  </a:ext>
                </a:extLst>
              </p:cNvPr>
              <p:cNvSpPr/>
              <p:nvPr/>
            </p:nvSpPr>
            <p:spPr>
              <a:xfrm>
                <a:off x="117203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E232AB9-FB4E-DF44-93F3-D3BFC5183A16}"/>
                  </a:ext>
                </a:extLst>
              </p:cNvPr>
              <p:cNvSpPr/>
              <p:nvPr/>
            </p:nvSpPr>
            <p:spPr>
              <a:xfrm>
                <a:off x="139337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773FC35-7ADE-9844-9A3D-40584E6E96CB}"/>
                  </a:ext>
                </a:extLst>
              </p:cNvPr>
              <p:cNvSpPr/>
              <p:nvPr/>
            </p:nvSpPr>
            <p:spPr>
              <a:xfrm>
                <a:off x="161472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09BCC0E-347A-3B47-9B2D-BD605105EB88}"/>
                  </a:ext>
                </a:extLst>
              </p:cNvPr>
              <p:cNvSpPr/>
              <p:nvPr/>
            </p:nvSpPr>
            <p:spPr>
              <a:xfrm>
                <a:off x="183606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8976356-A723-304D-8853-1462FE290C9A}"/>
                  </a:ext>
                </a:extLst>
              </p:cNvPr>
              <p:cNvSpPr/>
              <p:nvPr/>
            </p:nvSpPr>
            <p:spPr>
              <a:xfrm>
                <a:off x="205740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909EDC9-AF90-A04F-BA9C-6F738660240E}"/>
                  </a:ext>
                </a:extLst>
              </p:cNvPr>
              <p:cNvSpPr/>
              <p:nvPr/>
            </p:nvSpPr>
            <p:spPr>
              <a:xfrm>
                <a:off x="227875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753632A-48E7-C348-9F2A-C6EBF7A140EF}"/>
                  </a:ext>
                </a:extLst>
              </p:cNvPr>
              <p:cNvSpPr/>
              <p:nvPr/>
            </p:nvSpPr>
            <p:spPr>
              <a:xfrm>
                <a:off x="2500093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3DC6F95-061B-154E-B59E-7580D6178D1D}"/>
                  </a:ext>
                </a:extLst>
              </p:cNvPr>
              <p:cNvSpPr/>
              <p:nvPr/>
            </p:nvSpPr>
            <p:spPr>
              <a:xfrm>
                <a:off x="2721436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9D1FB78-786F-1B49-8E5B-8AB472B7B1BA}"/>
                  </a:ext>
                </a:extLst>
              </p:cNvPr>
              <p:cNvSpPr/>
              <p:nvPr/>
            </p:nvSpPr>
            <p:spPr>
              <a:xfrm>
                <a:off x="294277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A6897904-70FB-CA44-957A-EE9E8C05FBA0}"/>
                  </a:ext>
                </a:extLst>
              </p:cNvPr>
              <p:cNvSpPr/>
              <p:nvPr/>
            </p:nvSpPr>
            <p:spPr>
              <a:xfrm>
                <a:off x="31641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0397BBE-0C5D-7349-A786-91E343AE56CA}"/>
                  </a:ext>
                </a:extLst>
              </p:cNvPr>
              <p:cNvSpPr/>
              <p:nvPr/>
            </p:nvSpPr>
            <p:spPr>
              <a:xfrm>
                <a:off x="338546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C72CB37-5B9E-F649-90E8-261CBF96AC7D}"/>
                  </a:ext>
                </a:extLst>
              </p:cNvPr>
              <p:cNvSpPr/>
              <p:nvPr/>
            </p:nvSpPr>
            <p:spPr>
              <a:xfrm>
                <a:off x="360680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B715F0A-8406-2C49-8419-9EC95F550C9A}"/>
                  </a:ext>
                </a:extLst>
              </p:cNvPr>
              <p:cNvSpPr/>
              <p:nvPr/>
            </p:nvSpPr>
            <p:spPr>
              <a:xfrm>
                <a:off x="382815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323C1D-014A-CF46-9569-D9345988D142}"/>
                  </a:ext>
                </a:extLst>
              </p:cNvPr>
              <p:cNvSpPr/>
              <p:nvPr/>
            </p:nvSpPr>
            <p:spPr>
              <a:xfrm>
                <a:off x="404949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F4DA8FA-9D44-D94E-84E0-3BF5B966BC1D}"/>
                  </a:ext>
                </a:extLst>
              </p:cNvPr>
              <p:cNvSpPr/>
              <p:nvPr/>
            </p:nvSpPr>
            <p:spPr>
              <a:xfrm>
                <a:off x="427083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0EC44CA-2E04-7044-8337-45F49549B648}"/>
                  </a:ext>
                </a:extLst>
              </p:cNvPr>
              <p:cNvSpPr/>
              <p:nvPr/>
            </p:nvSpPr>
            <p:spPr>
              <a:xfrm>
                <a:off x="449218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71ADD3-6A3A-0D4D-A992-E2F0EFC77BD3}"/>
                  </a:ext>
                </a:extLst>
              </p:cNvPr>
              <p:cNvSpPr/>
              <p:nvPr/>
            </p:nvSpPr>
            <p:spPr>
              <a:xfrm>
                <a:off x="47135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6AB1996-C74A-A144-AD5D-E40E5E5E5565}"/>
                </a:ext>
              </a:extLst>
            </p:cNvPr>
            <p:cNvGrpSpPr/>
            <p:nvPr/>
          </p:nvGrpSpPr>
          <p:grpSpPr>
            <a:xfrm>
              <a:off x="544289" y="4142009"/>
              <a:ext cx="4075613" cy="91440"/>
              <a:chOff x="794663" y="1845123"/>
              <a:chExt cx="4075613" cy="91440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7B2902C0-EBC7-9240-ADB5-3A777FAF3DB4}"/>
                  </a:ext>
                </a:extLst>
              </p:cNvPr>
              <p:cNvSpPr/>
              <p:nvPr/>
            </p:nvSpPr>
            <p:spPr>
              <a:xfrm>
                <a:off x="79466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907BD7F-9D5E-3945-86A5-12FDDF13C006}"/>
                  </a:ext>
                </a:extLst>
              </p:cNvPr>
              <p:cNvSpPr/>
              <p:nvPr/>
            </p:nvSpPr>
            <p:spPr>
              <a:xfrm>
                <a:off x="101600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3BA4DA3-3253-674D-BB28-FC6DD2419B49}"/>
                  </a:ext>
                </a:extLst>
              </p:cNvPr>
              <p:cNvSpPr/>
              <p:nvPr/>
            </p:nvSpPr>
            <p:spPr>
              <a:xfrm>
                <a:off x="123734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B919B6A-139C-DB46-863C-EE527C1BBC0D}"/>
                  </a:ext>
                </a:extLst>
              </p:cNvPr>
              <p:cNvSpPr/>
              <p:nvPr/>
            </p:nvSpPr>
            <p:spPr>
              <a:xfrm>
                <a:off x="145869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2C3D63FB-CC5C-6841-87B5-FC6D78BC0847}"/>
                  </a:ext>
                </a:extLst>
              </p:cNvPr>
              <p:cNvSpPr/>
              <p:nvPr/>
            </p:nvSpPr>
            <p:spPr>
              <a:xfrm>
                <a:off x="168003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76C795C-1722-3444-B5F0-0C57F8DA4393}"/>
                  </a:ext>
                </a:extLst>
              </p:cNvPr>
              <p:cNvSpPr/>
              <p:nvPr/>
            </p:nvSpPr>
            <p:spPr>
              <a:xfrm>
                <a:off x="190137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6C4EDEF-2248-8A43-8933-1ECC0C6EFFFB}"/>
                  </a:ext>
                </a:extLst>
              </p:cNvPr>
              <p:cNvSpPr/>
              <p:nvPr/>
            </p:nvSpPr>
            <p:spPr>
              <a:xfrm>
                <a:off x="212272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F0E4860-A8A9-C145-B195-1091168EBC18}"/>
                  </a:ext>
                </a:extLst>
              </p:cNvPr>
              <p:cNvSpPr/>
              <p:nvPr/>
            </p:nvSpPr>
            <p:spPr>
              <a:xfrm>
                <a:off x="234406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E17317F-64BA-8A40-BBF4-27B8FD89059E}"/>
                  </a:ext>
                </a:extLst>
              </p:cNvPr>
              <p:cNvSpPr/>
              <p:nvPr/>
            </p:nvSpPr>
            <p:spPr>
              <a:xfrm>
                <a:off x="2565407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BD16F9A-A023-654C-A43F-24956FB1B06C}"/>
                  </a:ext>
                </a:extLst>
              </p:cNvPr>
              <p:cNvSpPr/>
              <p:nvPr/>
            </p:nvSpPr>
            <p:spPr>
              <a:xfrm>
                <a:off x="2786750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7E937DC-AA32-084B-8001-763948877193}"/>
                  </a:ext>
                </a:extLst>
              </p:cNvPr>
              <p:cNvSpPr/>
              <p:nvPr/>
            </p:nvSpPr>
            <p:spPr>
              <a:xfrm>
                <a:off x="300809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3C82F7C4-DC3F-2B46-88C6-A25FF6267342}"/>
                  </a:ext>
                </a:extLst>
              </p:cNvPr>
              <p:cNvSpPr/>
              <p:nvPr/>
            </p:nvSpPr>
            <p:spPr>
              <a:xfrm>
                <a:off x="32294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0D594669-33BD-9C49-B225-833078C878EA}"/>
                  </a:ext>
                </a:extLst>
              </p:cNvPr>
              <p:cNvSpPr/>
              <p:nvPr/>
            </p:nvSpPr>
            <p:spPr>
              <a:xfrm>
                <a:off x="345077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7C667E40-4355-674F-BCA5-60BFB3334BDE}"/>
                  </a:ext>
                </a:extLst>
              </p:cNvPr>
              <p:cNvSpPr/>
              <p:nvPr/>
            </p:nvSpPr>
            <p:spPr>
              <a:xfrm>
                <a:off x="367212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FCD5E8F3-CD49-D44F-861A-DEA7E5CA8E36}"/>
                  </a:ext>
                </a:extLst>
              </p:cNvPr>
              <p:cNvSpPr/>
              <p:nvPr/>
            </p:nvSpPr>
            <p:spPr>
              <a:xfrm>
                <a:off x="389346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7C79D57-9A20-8742-8814-121A9428F3AE}"/>
                  </a:ext>
                </a:extLst>
              </p:cNvPr>
              <p:cNvSpPr/>
              <p:nvPr/>
            </p:nvSpPr>
            <p:spPr>
              <a:xfrm>
                <a:off x="411480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B1D92DA-BE85-F849-BA02-2260D7EB17DE}"/>
                  </a:ext>
                </a:extLst>
              </p:cNvPr>
              <p:cNvSpPr/>
              <p:nvPr/>
            </p:nvSpPr>
            <p:spPr>
              <a:xfrm>
                <a:off x="433615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640F218-24CE-1A4A-B307-5AFA536338FD}"/>
                  </a:ext>
                </a:extLst>
              </p:cNvPr>
              <p:cNvSpPr/>
              <p:nvPr/>
            </p:nvSpPr>
            <p:spPr>
              <a:xfrm>
                <a:off x="455749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6411D3C-161E-5343-BB1A-422C6799593A}"/>
                  </a:ext>
                </a:extLst>
              </p:cNvPr>
              <p:cNvSpPr/>
              <p:nvPr/>
            </p:nvSpPr>
            <p:spPr>
              <a:xfrm>
                <a:off x="47788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8537C96-5CF9-4148-A68C-7981B059CDC3}"/>
                </a:ext>
              </a:extLst>
            </p:cNvPr>
            <p:cNvGrpSpPr/>
            <p:nvPr/>
          </p:nvGrpSpPr>
          <p:grpSpPr>
            <a:xfrm>
              <a:off x="544289" y="4481217"/>
              <a:ext cx="4075613" cy="91440"/>
              <a:chOff x="794663" y="1845123"/>
              <a:chExt cx="4075613" cy="914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701E6EB-5E65-D247-9BAC-B5B51D732B1C}"/>
                  </a:ext>
                </a:extLst>
              </p:cNvPr>
              <p:cNvSpPr/>
              <p:nvPr/>
            </p:nvSpPr>
            <p:spPr>
              <a:xfrm>
                <a:off x="79466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E9261301-6E9D-5E43-8BA6-419CC65129DD}"/>
                  </a:ext>
                </a:extLst>
              </p:cNvPr>
              <p:cNvSpPr/>
              <p:nvPr/>
            </p:nvSpPr>
            <p:spPr>
              <a:xfrm>
                <a:off x="101600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6D398C1E-8ED0-7E4C-9E8A-415E525140FB}"/>
                  </a:ext>
                </a:extLst>
              </p:cNvPr>
              <p:cNvSpPr/>
              <p:nvPr/>
            </p:nvSpPr>
            <p:spPr>
              <a:xfrm>
                <a:off x="123734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AFF70D2-4542-634E-BF16-B3DF3299F808}"/>
                  </a:ext>
                </a:extLst>
              </p:cNvPr>
              <p:cNvSpPr/>
              <p:nvPr/>
            </p:nvSpPr>
            <p:spPr>
              <a:xfrm>
                <a:off x="145869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EF2C413-9F11-F745-8750-133E40C9A815}"/>
                  </a:ext>
                </a:extLst>
              </p:cNvPr>
              <p:cNvSpPr/>
              <p:nvPr/>
            </p:nvSpPr>
            <p:spPr>
              <a:xfrm>
                <a:off x="168003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ADB72340-1952-244A-8FFF-A2D41D7E1645}"/>
                  </a:ext>
                </a:extLst>
              </p:cNvPr>
              <p:cNvSpPr/>
              <p:nvPr/>
            </p:nvSpPr>
            <p:spPr>
              <a:xfrm>
                <a:off x="190137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ABEE883-43A6-AC4E-9578-6833017A1A4F}"/>
                  </a:ext>
                </a:extLst>
              </p:cNvPr>
              <p:cNvSpPr/>
              <p:nvPr/>
            </p:nvSpPr>
            <p:spPr>
              <a:xfrm>
                <a:off x="212272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73F70D1-173E-8048-9185-0DB37B003C61}"/>
                  </a:ext>
                </a:extLst>
              </p:cNvPr>
              <p:cNvSpPr/>
              <p:nvPr/>
            </p:nvSpPr>
            <p:spPr>
              <a:xfrm>
                <a:off x="234406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219A817-CEEF-DC48-9BDD-21AD0068CA60}"/>
                  </a:ext>
                </a:extLst>
              </p:cNvPr>
              <p:cNvSpPr/>
              <p:nvPr/>
            </p:nvSpPr>
            <p:spPr>
              <a:xfrm>
                <a:off x="2565407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E40B7809-6778-0444-BB0D-2C44B18C5284}"/>
                  </a:ext>
                </a:extLst>
              </p:cNvPr>
              <p:cNvSpPr/>
              <p:nvPr/>
            </p:nvSpPr>
            <p:spPr>
              <a:xfrm>
                <a:off x="2786750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9E92D39-8CE9-9F48-8767-EBB0DD44300B}"/>
                  </a:ext>
                </a:extLst>
              </p:cNvPr>
              <p:cNvSpPr/>
              <p:nvPr/>
            </p:nvSpPr>
            <p:spPr>
              <a:xfrm>
                <a:off x="300809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ED1808C8-0A7D-F947-866D-9EB8B7F24C77}"/>
                  </a:ext>
                </a:extLst>
              </p:cNvPr>
              <p:cNvSpPr/>
              <p:nvPr/>
            </p:nvSpPr>
            <p:spPr>
              <a:xfrm>
                <a:off x="32294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2E6E9993-CF65-4148-BD2D-ABE1618F781B}"/>
                  </a:ext>
                </a:extLst>
              </p:cNvPr>
              <p:cNvSpPr/>
              <p:nvPr/>
            </p:nvSpPr>
            <p:spPr>
              <a:xfrm>
                <a:off x="345077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02D4305C-4E2D-A84E-A9D8-C5730F54372F}"/>
                  </a:ext>
                </a:extLst>
              </p:cNvPr>
              <p:cNvSpPr/>
              <p:nvPr/>
            </p:nvSpPr>
            <p:spPr>
              <a:xfrm>
                <a:off x="367212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890C7B13-B1FA-0245-A682-82AC8E58B9E5}"/>
                  </a:ext>
                </a:extLst>
              </p:cNvPr>
              <p:cNvSpPr/>
              <p:nvPr/>
            </p:nvSpPr>
            <p:spPr>
              <a:xfrm>
                <a:off x="389346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AD46447B-362B-A147-B699-B5158FE1CF8A}"/>
                  </a:ext>
                </a:extLst>
              </p:cNvPr>
              <p:cNvSpPr/>
              <p:nvPr/>
            </p:nvSpPr>
            <p:spPr>
              <a:xfrm>
                <a:off x="411480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84CDC0AF-3926-AB48-8F36-1B4DA8AF5823}"/>
                  </a:ext>
                </a:extLst>
              </p:cNvPr>
              <p:cNvSpPr/>
              <p:nvPr/>
            </p:nvSpPr>
            <p:spPr>
              <a:xfrm>
                <a:off x="433615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83D0527D-4802-414E-9F8A-F2959863FA5A}"/>
                  </a:ext>
                </a:extLst>
              </p:cNvPr>
              <p:cNvSpPr/>
              <p:nvPr/>
            </p:nvSpPr>
            <p:spPr>
              <a:xfrm>
                <a:off x="455749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1D42A0FD-EDC8-FA4F-BA00-8750FD04B3E5}"/>
                  </a:ext>
                </a:extLst>
              </p:cNvPr>
              <p:cNvSpPr/>
              <p:nvPr/>
            </p:nvSpPr>
            <p:spPr>
              <a:xfrm>
                <a:off x="47788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Kármán_vortex_street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</a:t>
            </a:r>
            <a:r>
              <a:rPr lang="en-US"/>
              <a:t>and Tri3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0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is </a:t>
            </a:r>
            <a:r>
              <a:rPr lang="en-US" dirty="0" err="1"/>
              <a:t>nonstructed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3303894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42828" y="4368924"/>
            <a:ext cx="599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need not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8078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3E276A2-AA61-7941-8AEB-3EE9DB0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159000"/>
            <a:ext cx="38608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91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22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4292427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670927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80" y="5638472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68052" y="29838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</p:spTree>
    <p:extLst>
      <p:ext uri="{BB962C8B-B14F-4D97-AF65-F5344CB8AC3E}">
        <p14:creationId xmlns:p14="http://schemas.microsoft.com/office/powerpoint/2010/main" val="11098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Numerical Integration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the integral via a change of variables from physical space to </a:t>
            </a:r>
            <a:r>
              <a:rPr lang="en-US" dirty="0" err="1"/>
              <a:t>isoparametric</a:t>
            </a:r>
            <a:r>
              <a:rPr lang="en-US" dirty="0"/>
              <a:t>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apply Gaussian Quadrature over a -1:1 mapping (for a Quad/Hex-based element) by introducing quadrature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5F0BC-EC75-6646-BE23-24A05A6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35" y="30997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</a:t>
            </a:r>
            <a:r>
              <a:rPr lang="en-US" dirty="0" err="1"/>
              <a:t>connectivities</a:t>
            </a:r>
            <a:r>
              <a:rPr lang="en-US" dirty="0"/>
              <a:t>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4036</TotalTime>
  <Words>4513</Words>
  <Application>Microsoft Macintosh PowerPoint</Application>
  <PresentationFormat>On-screen Show (4:3)</PresentationFormat>
  <Paragraphs>773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Recent Generalized Unstructured Findings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 Note on Parallelism… Vertex-based</vt:lpstr>
      <vt:lpstr>A Note on Parallelism… Aura-based; View from P0</vt:lpstr>
      <vt:lpstr>A Note on Parallelism… Aura-based; View from P1</vt:lpstr>
      <vt:lpstr>Model Passive Scalar Transport</vt:lpstr>
      <vt:lpstr>Model Passive Scalar Transport; Heaviside Test Function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Deep Dive on EBVC: Diffusion Discretization</vt:lpstr>
      <vt:lpstr>Deep Dive on EBVC: Diffusion Discretization</vt:lpstr>
      <vt:lpstr>Deep Dive on EBVC: Diffusion Discretization (code)</vt:lpstr>
      <vt:lpstr>Deep Dive on EBVC: Example Case</vt:lpstr>
      <vt:lpstr>Deep Dive on CVFEM</vt:lpstr>
      <vt:lpstr>Deep Dive on CVFEM: Element-loops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(Code)</vt:lpstr>
      <vt:lpstr>Deep Dive on CVFEM: Diffusion Discretization</vt:lpstr>
      <vt:lpstr>Deep Dive on CVFEM: Diffusion Discretization (code)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Deep Dive on FEM:  Numerical Integration</vt:lpstr>
      <vt:lpstr>Deep Dive on FEM:  Discretization Kernels (Code)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169</cp:revision>
  <cp:lastPrinted>2021-03-26T20:19:50Z</cp:lastPrinted>
  <dcterms:created xsi:type="dcterms:W3CDTF">2017-10-14T01:15:26Z</dcterms:created>
  <dcterms:modified xsi:type="dcterms:W3CDTF">2021-04-12T01:32:03Z</dcterms:modified>
</cp:coreProperties>
</file>